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71" r:id="rId25"/>
    <p:sldId id="380" r:id="rId26"/>
    <p:sldId id="372" r:id="rId27"/>
    <p:sldId id="368" r:id="rId28"/>
    <p:sldId id="363" r:id="rId29"/>
    <p:sldId id="356" r:id="rId30"/>
    <p:sldId id="377" r:id="rId31"/>
    <p:sldId id="373" r:id="rId32"/>
    <p:sldId id="369" r:id="rId33"/>
    <p:sldId id="362" r:id="rId34"/>
    <p:sldId id="357" r:id="rId35"/>
    <p:sldId id="378" r:id="rId36"/>
    <p:sldId id="374" r:id="rId37"/>
    <p:sldId id="284" r:id="rId38"/>
    <p:sldId id="274" r:id="rId39"/>
    <p:sldId id="365" r:id="rId40"/>
    <p:sldId id="375" r:id="rId41"/>
    <p:sldId id="36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5" Type="http://schemas.openxmlformats.org/officeDocument/2006/relationships/image" Target="../media/image190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24" Type="http://schemas.openxmlformats.org/officeDocument/2006/relationships/image" Target="../media/image189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19" Type="http://schemas.openxmlformats.org/officeDocument/2006/relationships/image" Target="../media/image184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71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" Type="http://schemas.openxmlformats.org/officeDocument/2006/relationships/image" Target="../media/image194.png"/><Relationship Id="rId21" Type="http://schemas.openxmlformats.org/officeDocument/2006/relationships/image" Target="../media/image207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200.png"/><Relationship Id="rId24" Type="http://schemas.openxmlformats.org/officeDocument/2006/relationships/image" Target="../media/image210.png"/><Relationship Id="rId5" Type="http://schemas.openxmlformats.org/officeDocument/2006/relationships/image" Target="../media/image196.png"/><Relationship Id="rId15" Type="http://schemas.openxmlformats.org/officeDocument/2006/relationships/image" Target="../media/image178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10" Type="http://schemas.openxmlformats.org/officeDocument/2006/relationships/image" Target="../media/image199.png"/><Relationship Id="rId19" Type="http://schemas.openxmlformats.org/officeDocument/2006/relationships/image" Target="../media/image205.png"/><Relationship Id="rId4" Type="http://schemas.openxmlformats.org/officeDocument/2006/relationships/image" Target="../media/image195.png"/><Relationship Id="rId9" Type="http://schemas.openxmlformats.org/officeDocument/2006/relationships/image" Target="../media/image166.png"/><Relationship Id="rId14" Type="http://schemas.openxmlformats.org/officeDocument/2006/relationships/image" Target="../media/image174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16.png"/><Relationship Id="rId7" Type="http://schemas.openxmlformats.org/officeDocument/2006/relationships/image" Target="../media/image25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262.png"/><Relationship Id="rId26" Type="http://schemas.openxmlformats.org/officeDocument/2006/relationships/image" Target="../media/image850.png"/><Relationship Id="rId21" Type="http://schemas.openxmlformats.org/officeDocument/2006/relationships/image" Target="../media/image265.png"/><Relationship Id="rId34" Type="http://schemas.openxmlformats.org/officeDocument/2006/relationships/image" Target="../media/image267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257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270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260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269.png"/><Relationship Id="rId49" Type="http://schemas.openxmlformats.org/officeDocument/2006/relationships/image" Target="../media/image1081.png"/><Relationship Id="rId57" Type="http://schemas.openxmlformats.org/officeDocument/2006/relationships/image" Target="../media/image276.png"/><Relationship Id="rId10" Type="http://schemas.openxmlformats.org/officeDocument/2006/relationships/image" Target="../media/image700.png"/><Relationship Id="rId19" Type="http://schemas.openxmlformats.org/officeDocument/2006/relationships/image" Target="../media/image263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273.png"/><Relationship Id="rId4" Type="http://schemas.openxmlformats.org/officeDocument/2006/relationships/image" Target="../media/image259.png"/><Relationship Id="rId14" Type="http://schemas.openxmlformats.org/officeDocument/2006/relationships/image" Target="../media/image740.png"/><Relationship Id="rId22" Type="http://schemas.openxmlformats.org/officeDocument/2006/relationships/image" Target="../media/image266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268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275.png"/><Relationship Id="rId51" Type="http://schemas.openxmlformats.org/officeDocument/2006/relationships/image" Target="../media/image272.png"/><Relationship Id="rId3" Type="http://schemas.openxmlformats.org/officeDocument/2006/relationships/image" Target="../media/image258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271.png"/><Relationship Id="rId46" Type="http://schemas.openxmlformats.org/officeDocument/2006/relationships/image" Target="../media/image1050.png"/><Relationship Id="rId20" Type="http://schemas.openxmlformats.org/officeDocument/2006/relationships/image" Target="../media/image264.png"/><Relationship Id="rId54" Type="http://schemas.openxmlformats.org/officeDocument/2006/relationships/image" Target="../media/image2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5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4.png"/><Relationship Id="rId5" Type="http://schemas.openxmlformats.org/officeDocument/2006/relationships/image" Target="../media/image279.png"/><Relationship Id="rId10" Type="http://schemas.openxmlformats.org/officeDocument/2006/relationships/image" Target="../media/image283.png"/><Relationship Id="rId4" Type="http://schemas.openxmlformats.org/officeDocument/2006/relationships/image" Target="../media/image278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287.png"/><Relationship Id="rId21" Type="http://schemas.openxmlformats.org/officeDocument/2006/relationships/image" Target="../media/image1280.png"/><Relationship Id="rId7" Type="http://schemas.openxmlformats.org/officeDocument/2006/relationships/image" Target="../media/image291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286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1170.png"/><Relationship Id="rId24" Type="http://schemas.openxmlformats.org/officeDocument/2006/relationships/image" Target="../media/image292.png"/><Relationship Id="rId5" Type="http://schemas.openxmlformats.org/officeDocument/2006/relationships/image" Target="../media/image289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294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296.png"/><Relationship Id="rId4" Type="http://schemas.openxmlformats.org/officeDocument/2006/relationships/image" Target="../media/image288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293.png"/><Relationship Id="rId30" Type="http://schemas.openxmlformats.org/officeDocument/2006/relationships/image" Target="../media/image2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18" Type="http://schemas.openxmlformats.org/officeDocument/2006/relationships/image" Target="../media/image1600.png"/><Relationship Id="rId3" Type="http://schemas.openxmlformats.org/officeDocument/2006/relationships/image" Target="../media/image298.png"/><Relationship Id="rId21" Type="http://schemas.openxmlformats.org/officeDocument/2006/relationships/image" Target="../media/image1630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297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24" Type="http://schemas.openxmlformats.org/officeDocument/2006/relationships/image" Target="../media/image1660.png"/><Relationship Id="rId5" Type="http://schemas.openxmlformats.org/officeDocument/2006/relationships/image" Target="../media/image300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305.png"/><Relationship Id="rId19" Type="http://schemas.openxmlformats.org/officeDocument/2006/relationships/image" Target="../media/image1610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7" Type="http://schemas.openxmlformats.org/officeDocument/2006/relationships/image" Target="../media/image313.png"/><Relationship Id="rId2" Type="http://schemas.openxmlformats.org/officeDocument/2006/relationships/image" Target="../media/image3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297.png"/><Relationship Id="rId4" Type="http://schemas.openxmlformats.org/officeDocument/2006/relationships/image" Target="../media/image311.emf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97.png"/><Relationship Id="rId26" Type="http://schemas.openxmlformats.org/officeDocument/2006/relationships/image" Target="../media/image313.png"/><Relationship Id="rId21" Type="http://schemas.openxmlformats.org/officeDocument/2006/relationships/image" Target="../media/image316.png"/><Relationship Id="rId17" Type="http://schemas.openxmlformats.org/officeDocument/2006/relationships/image" Target="../media/image1080.png"/><Relationship Id="rId25" Type="http://schemas.openxmlformats.org/officeDocument/2006/relationships/image" Target="../media/image319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24" Type="http://schemas.openxmlformats.org/officeDocument/2006/relationships/image" Target="../media/image312.png"/><Relationship Id="rId5" Type="http://schemas.openxmlformats.org/officeDocument/2006/relationships/image" Target="../media/image543.png"/><Relationship Id="rId15" Type="http://schemas.openxmlformats.org/officeDocument/2006/relationships/image" Target="../media/image315.png"/><Relationship Id="rId23" Type="http://schemas.openxmlformats.org/officeDocument/2006/relationships/image" Target="../media/image318.png"/><Relationship Id="rId19" Type="http://schemas.openxmlformats.org/officeDocument/2006/relationships/image" Target="../media/image303.png"/><Relationship Id="rId14" Type="http://schemas.openxmlformats.org/officeDocument/2006/relationships/image" Target="../media/image548.png"/><Relationship Id="rId22" Type="http://schemas.openxmlformats.org/officeDocument/2006/relationships/image" Target="../media/image3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16.png"/><Relationship Id="rId7" Type="http://schemas.openxmlformats.org/officeDocument/2006/relationships/image" Target="../media/image31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6.png"/><Relationship Id="rId18" Type="http://schemas.openxmlformats.org/officeDocument/2006/relationships/image" Target="../media/image318.png"/><Relationship Id="rId26" Type="http://schemas.openxmlformats.org/officeDocument/2006/relationships/image" Target="../media/image312.png"/><Relationship Id="rId39" Type="http://schemas.openxmlformats.org/officeDocument/2006/relationships/image" Target="../media/image2130.png"/><Relationship Id="rId21" Type="http://schemas.openxmlformats.org/officeDocument/2006/relationships/image" Target="../media/image329.png"/><Relationship Id="rId34" Type="http://schemas.openxmlformats.org/officeDocument/2006/relationships/image" Target="../media/image319.png"/><Relationship Id="rId7" Type="http://schemas.openxmlformats.org/officeDocument/2006/relationships/image" Target="../media/image1850.png"/><Relationship Id="rId2" Type="http://schemas.openxmlformats.org/officeDocument/2006/relationships/image" Target="../media/image316.png"/><Relationship Id="rId16" Type="http://schemas.openxmlformats.org/officeDocument/2006/relationships/image" Target="../media/image1930.png"/><Relationship Id="rId20" Type="http://schemas.openxmlformats.org/officeDocument/2006/relationships/image" Target="../media/image328.png"/><Relationship Id="rId29" Type="http://schemas.openxmlformats.org/officeDocument/2006/relationships/image" Target="../media/image332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324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335.png"/><Relationship Id="rId40" Type="http://schemas.openxmlformats.org/officeDocument/2006/relationships/image" Target="../media/image2140.png"/><Relationship Id="rId5" Type="http://schemas.openxmlformats.org/officeDocument/2006/relationships/image" Target="../media/image323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331.png"/><Relationship Id="rId36" Type="http://schemas.openxmlformats.org/officeDocument/2006/relationships/image" Target="../media/image334.png"/><Relationship Id="rId10" Type="http://schemas.openxmlformats.org/officeDocument/2006/relationships/image" Target="../media/image317.png"/><Relationship Id="rId19" Type="http://schemas.openxmlformats.org/officeDocument/2006/relationships/image" Target="../media/image327.png"/><Relationship Id="rId31" Type="http://schemas.openxmlformats.org/officeDocument/2006/relationships/image" Target="../media/image2060.png"/><Relationship Id="rId4" Type="http://schemas.openxmlformats.org/officeDocument/2006/relationships/image" Target="../media/image322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330.png"/><Relationship Id="rId30" Type="http://schemas.openxmlformats.org/officeDocument/2006/relationships/image" Target="../media/image2050.png"/><Relationship Id="rId35" Type="http://schemas.openxmlformats.org/officeDocument/2006/relationships/image" Target="../media/image333.png"/><Relationship Id="rId8" Type="http://schemas.openxmlformats.org/officeDocument/2006/relationships/image" Target="../media/image1860.png"/><Relationship Id="rId3" Type="http://schemas.openxmlformats.org/officeDocument/2006/relationships/image" Target="../media/image321.png"/><Relationship Id="rId12" Type="http://schemas.openxmlformats.org/officeDocument/2006/relationships/image" Target="../media/image325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18" Type="http://schemas.openxmlformats.org/officeDocument/2006/relationships/image" Target="../media/image2320.png"/><Relationship Id="rId3" Type="http://schemas.openxmlformats.org/officeDocument/2006/relationships/image" Target="../media/image337.png"/><Relationship Id="rId21" Type="http://schemas.openxmlformats.org/officeDocument/2006/relationships/image" Target="../media/image2350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336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24" Type="http://schemas.openxmlformats.org/officeDocument/2006/relationships/image" Target="../media/image2380.png"/><Relationship Id="rId5" Type="http://schemas.openxmlformats.org/officeDocument/2006/relationships/image" Target="../media/image339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344.png"/><Relationship Id="rId19" Type="http://schemas.openxmlformats.org/officeDocument/2006/relationships/image" Target="../media/image2330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emf"/><Relationship Id="rId2" Type="http://schemas.openxmlformats.org/officeDocument/2006/relationships/image" Target="../media/image3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37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4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353.png"/><Relationship Id="rId2" Type="http://schemas.openxmlformats.org/officeDocument/2006/relationships/image" Target="../media/image552.png"/><Relationship Id="rId20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52.png"/><Relationship Id="rId23" Type="http://schemas.openxmlformats.org/officeDocument/2006/relationships/image" Target="../media/image338.png"/><Relationship Id="rId28" Type="http://schemas.openxmlformats.org/officeDocument/2006/relationships/image" Target="../media/image350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337.png"/><Relationship Id="rId27" Type="http://schemas.openxmlformats.org/officeDocument/2006/relationships/image" Target="../media/image3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7" Type="http://schemas.openxmlformats.org/officeDocument/2006/relationships/image" Target="../media/image350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362.png"/><Relationship Id="rId18" Type="http://schemas.openxmlformats.org/officeDocument/2006/relationships/image" Target="../media/image363.png"/><Relationship Id="rId26" Type="http://schemas.openxmlformats.org/officeDocument/2006/relationships/image" Target="../media/image366.png"/><Relationship Id="rId3" Type="http://schemas.openxmlformats.org/officeDocument/2006/relationships/image" Target="../media/image357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361.png"/><Relationship Id="rId17" Type="http://schemas.openxmlformats.org/officeDocument/2006/relationships/image" Target="../media/image354.png"/><Relationship Id="rId25" Type="http://schemas.openxmlformats.org/officeDocument/2006/relationships/image" Target="../media/image355.png"/><Relationship Id="rId2" Type="http://schemas.openxmlformats.org/officeDocument/2006/relationships/image" Target="../media/image352.png"/><Relationship Id="rId16" Type="http://schemas.openxmlformats.org/officeDocument/2006/relationships/image" Target="../media/image2620.png"/><Relationship Id="rId20" Type="http://schemas.openxmlformats.org/officeDocument/2006/relationships/image" Target="../media/image365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360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359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353.png"/><Relationship Id="rId19" Type="http://schemas.openxmlformats.org/officeDocument/2006/relationships/image" Target="../media/image364.png"/><Relationship Id="rId31" Type="http://schemas.openxmlformats.org/officeDocument/2006/relationships/image" Target="../media/image350.png"/><Relationship Id="rId4" Type="http://schemas.openxmlformats.org/officeDocument/2006/relationships/image" Target="../media/image358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367.png"/><Relationship Id="rId30" Type="http://schemas.openxmlformats.org/officeDocument/2006/relationships/image" Target="../media/image27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368.png"/><Relationship Id="rId21" Type="http://schemas.openxmlformats.org/officeDocument/2006/relationships/image" Target="../media/image760.png"/><Relationship Id="rId34" Type="http://schemas.openxmlformats.org/officeDocument/2006/relationships/image" Target="../media/image376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375.png"/><Relationship Id="rId20" Type="http://schemas.openxmlformats.org/officeDocument/2006/relationships/image" Target="../media/image750.png"/><Relationship Id="rId29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374.png"/><Relationship Id="rId37" Type="http://schemas.openxmlformats.org/officeDocument/2006/relationships/image" Target="../media/image379.png"/><Relationship Id="rId23" Type="http://schemas.openxmlformats.org/officeDocument/2006/relationships/image" Target="../media/image780.png"/><Relationship Id="rId28" Type="http://schemas.openxmlformats.org/officeDocument/2006/relationships/image" Target="../media/image370.png"/><Relationship Id="rId36" Type="http://schemas.openxmlformats.org/officeDocument/2006/relationships/image" Target="../media/image378.png"/><Relationship Id="rId10" Type="http://schemas.openxmlformats.org/officeDocument/2006/relationships/image" Target="../media/image650.png"/><Relationship Id="rId31" Type="http://schemas.openxmlformats.org/officeDocument/2006/relationships/image" Target="../media/image373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369.png"/><Relationship Id="rId30" Type="http://schemas.openxmlformats.org/officeDocument/2006/relationships/image" Target="../media/image372.png"/><Relationship Id="rId35" Type="http://schemas.openxmlformats.org/officeDocument/2006/relationships/image" Target="../media/image3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8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297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369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368.png"/><Relationship Id="rId5" Type="http://schemas.openxmlformats.org/officeDocument/2006/relationships/image" Target="../media/image2910.png"/><Relationship Id="rId15" Type="http://schemas.openxmlformats.org/officeDocument/2006/relationships/image" Target="../media/image337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3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81.png"/><Relationship Id="rId7" Type="http://schemas.openxmlformats.org/officeDocument/2006/relationships/image" Target="../media/image3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19.png"/><Relationship Id="rId10" Type="http://schemas.openxmlformats.org/officeDocument/2006/relationships/image" Target="../media/image2980.png"/><Relationship Id="rId4" Type="http://schemas.openxmlformats.org/officeDocument/2006/relationships/image" Target="../media/image297.png"/><Relationship Id="rId9" Type="http://schemas.openxmlformats.org/officeDocument/2006/relationships/image" Target="../media/image29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5156" y="4196733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320365" y="3399949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5577270" y="3366607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A2FC68-1950-2648-B569-E966DA8F2B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8114" y="4176195"/>
            <a:ext cx="1255687" cy="173100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4992" y="4191151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561E10F-A2F9-A540-8407-14BB30A091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2230" y="4217258"/>
            <a:ext cx="1258633" cy="1735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/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105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/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78E6D0-91BF-984E-ABEB-616A0B14F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955" y="1315039"/>
            <a:ext cx="1232207" cy="16986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08CD7A-858C-0D4C-B696-CDA8D3FB0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130" y="4534812"/>
            <a:ext cx="1245433" cy="17168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461C02-DCC9-F242-9BF6-3CEFC5AD4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49" y="4534812"/>
            <a:ext cx="1245433" cy="17168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0401" y="4534812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6270763" y="3801844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9370" y="4542734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7891843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8929" y="4542734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9722752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5767" y="4534812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4841281" y="3857704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/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/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blipFill>
                <a:blip r:embed="rId2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/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blipFill>
                <a:blip r:embed="rId2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blipFill>
                <a:blip r:embed="rId2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blipFill>
                <a:blip r:embed="rId2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0AA0C4-0061-C340-8D64-4948CE00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Structures of Pt</a:t>
            </a:r>
            <a:r>
              <a:rPr lang="en-US" sz="3500" baseline="-25000" dirty="0"/>
              <a:t>7</a:t>
            </a:r>
            <a:r>
              <a:rPr lang="en-US" sz="3500" dirty="0"/>
              <a:t>-Oxides with CO, CO</a:t>
            </a:r>
            <a:r>
              <a:rPr lang="en-US" sz="3500" baseline="-25000" dirty="0"/>
              <a:t>2</a:t>
            </a:r>
            <a:r>
              <a:rPr lang="en-US" sz="3500" dirty="0"/>
              <a:t>, CO</a:t>
            </a:r>
            <a:r>
              <a:rPr lang="en-US" sz="3500" baseline="-25000" dirty="0"/>
              <a:t>3</a:t>
            </a:r>
            <a:r>
              <a:rPr lang="en-US" sz="3500" dirty="0"/>
              <a:t> forms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2DA3D-DF15-1642-8668-9F973433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" y="511728"/>
            <a:ext cx="1698612" cy="2341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0306D-854B-804C-8AD9-EE90297B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23" y="511728"/>
            <a:ext cx="1698612" cy="2341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70CFC-155F-4C44-89AC-FFD63D69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715" y="511728"/>
            <a:ext cx="1698612" cy="2341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A43EC2-057A-9B4E-8FA7-AB455BE3E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748" y="511727"/>
            <a:ext cx="1698613" cy="2341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545F35-D7DE-1F4E-B2B9-BA73E148E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361" y="511727"/>
            <a:ext cx="1698613" cy="2341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2DD1B5-E8D1-B44D-A841-9C6A59529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974" y="511727"/>
            <a:ext cx="1698613" cy="2341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7C552-C370-264B-BC7A-2EAD9256D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4969" y="511727"/>
            <a:ext cx="1698613" cy="2341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4BA59-F710-6846-A690-B7DDAA144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59" y="3312652"/>
            <a:ext cx="2545470" cy="35090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997A91-56B6-9545-853A-C08A12722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8829" y="3312652"/>
            <a:ext cx="2545470" cy="35090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78983-1747-B645-BC06-A2C0364630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298" y="3312652"/>
            <a:ext cx="2545469" cy="35090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706C38-94F7-5E4E-8D7C-65C8B46613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9767" y="3312650"/>
            <a:ext cx="2545470" cy="35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8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B56896-5BA9-9F40-9F49-B4779DEC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649462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Structures of Pt</a:t>
            </a:r>
            <a:r>
              <a:rPr lang="en-US" sz="3500" baseline="-25000" dirty="0"/>
              <a:t>7</a:t>
            </a:r>
            <a:r>
              <a:rPr lang="en-US" sz="3500" dirty="0"/>
              <a:t>-Oxides with CO, CO</a:t>
            </a:r>
            <a:r>
              <a:rPr lang="en-US" sz="3500" baseline="-25000" dirty="0"/>
              <a:t>2</a:t>
            </a:r>
            <a:r>
              <a:rPr lang="en-US" sz="3500" dirty="0"/>
              <a:t>, CO</a:t>
            </a:r>
            <a:r>
              <a:rPr lang="en-US" sz="3500" baseline="-25000" dirty="0"/>
              <a:t>3</a:t>
            </a:r>
            <a:r>
              <a:rPr lang="en-US" sz="3500" dirty="0"/>
              <a:t> forms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A4C55-4A4A-F440-B16D-5AF9DCF5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" y="685799"/>
            <a:ext cx="2276475" cy="3138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57CB8E-3BAF-6042-BC36-F55DC251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57" y="685799"/>
            <a:ext cx="2276476" cy="3138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4DA91-D882-854A-8928-B6D7AE1E3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832" y="685800"/>
            <a:ext cx="2276475" cy="3138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FE90A6-6ED8-6F4B-9FD3-80875F44A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307" y="685800"/>
            <a:ext cx="2276475" cy="3138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1A9BF3-1F5C-F247-8BA5-4E5ED710C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781" y="685800"/>
            <a:ext cx="2276475" cy="3138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E7D78A-A0E9-E846-B518-565E113C8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81" y="3823991"/>
            <a:ext cx="2200900" cy="3034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11116A-41BF-5544-9733-9E1BBCDD3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5715" y="3823990"/>
            <a:ext cx="2174540" cy="29976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C999DE-5635-D044-8C67-864F3726F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6798" y="3823990"/>
            <a:ext cx="2174541" cy="29976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50B731-2C07-C740-9DE6-EBCDB4F08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3272" y="3833760"/>
            <a:ext cx="2160364" cy="29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06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C67D0-F800-A344-96E2-3EF673D4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8" y="731519"/>
            <a:ext cx="1848992" cy="254889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AD163F-F51B-7D44-8367-71D4FDEE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649462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Structures of Pt</a:t>
            </a:r>
            <a:r>
              <a:rPr lang="en-US" sz="3500" baseline="-25000" dirty="0"/>
              <a:t>7</a:t>
            </a:r>
            <a:r>
              <a:rPr lang="en-US" sz="3500" dirty="0"/>
              <a:t>-Oxides with CO, CO</a:t>
            </a:r>
            <a:r>
              <a:rPr lang="en-US" sz="3500" baseline="-25000" dirty="0"/>
              <a:t>2</a:t>
            </a:r>
            <a:r>
              <a:rPr lang="en-US" sz="3500" dirty="0"/>
              <a:t>, CO</a:t>
            </a:r>
            <a:r>
              <a:rPr lang="en-US" sz="3500" baseline="-25000" dirty="0"/>
              <a:t>3</a:t>
            </a:r>
            <a:r>
              <a:rPr lang="en-US" sz="3500" dirty="0"/>
              <a:t> forms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587BB-5118-CB44-945D-2633057A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690" y="731517"/>
            <a:ext cx="1848992" cy="2548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8E0751-22DF-A346-A11C-C30EF556F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682" y="731517"/>
            <a:ext cx="1848992" cy="254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E6A600-3F8C-0845-BBF2-2AF47F596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512" y="731517"/>
            <a:ext cx="1848992" cy="25488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784015-A20C-E440-B375-5A06770D7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342" y="731516"/>
            <a:ext cx="1848992" cy="2548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6F5019-0AAF-F54C-8C04-A0E459882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173" y="731516"/>
            <a:ext cx="1848992" cy="25488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16C810-9CC2-2F47-9C40-8E6F723B9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2" y="3766317"/>
            <a:ext cx="1871251" cy="25795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CD32CE-36A0-094E-A628-5FCD20F29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6690" y="3802661"/>
            <a:ext cx="1871251" cy="25795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8E01DE-7352-2E4A-99E1-A7AEEF063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1260" y="3802659"/>
            <a:ext cx="1871252" cy="25795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1773F7-5E1B-D544-AC1B-621763BCE8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2512" y="3802659"/>
            <a:ext cx="1871252" cy="25795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D07430-8882-6546-8D43-CB71F8DE51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5735" y="3802659"/>
            <a:ext cx="1848993" cy="25488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4D544A-D806-2543-96EF-21125F774E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7550" y="3784487"/>
            <a:ext cx="1897615" cy="261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4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19FFA1-9803-8848-9643-D466B18E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5" y="543128"/>
            <a:ext cx="5590162" cy="5590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D5EC1-90F6-F748-A1F2-CBBF40B5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3125"/>
            <a:ext cx="5590163" cy="559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66330-29CD-6041-9675-194FF41B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579"/>
            <a:ext cx="1213724" cy="1673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F7974-DCE8-864B-9FBF-7E149204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37" y="836579"/>
            <a:ext cx="1213724" cy="1673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6ABAE-F89E-3940-89E7-7DAB7BD8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733" y="836579"/>
            <a:ext cx="1213724" cy="1673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4CD3A-2ACE-914C-8D74-AFF716A8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817" y="836579"/>
            <a:ext cx="1213724" cy="1673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3C95B0-8020-8B47-B7A1-0EFA7C34B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176" y="836579"/>
            <a:ext cx="1213724" cy="1673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F24146-A423-5F41-8AE8-B3AE9C5F99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2442" y="836579"/>
            <a:ext cx="1213725" cy="16731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14EB92-63E2-5443-A844-CA6BA48BE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625" y="836579"/>
            <a:ext cx="1213724" cy="16731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A9B8A6-2F5A-A347-AE9A-FEFC373588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3672" y="836579"/>
            <a:ext cx="1213724" cy="1673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594470-6125-1B4F-B7C7-E4C6268961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8974" y="836579"/>
            <a:ext cx="1213724" cy="16731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BE1BF4-9F43-9342-BDD6-5452483E06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72427" y="836579"/>
            <a:ext cx="1213724" cy="167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56167</TotalTime>
  <Words>2707</Words>
  <Application>Microsoft Macintosh PowerPoint</Application>
  <PresentationFormat>Widescreen</PresentationFormat>
  <Paragraphs>490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Structures of Pt7-Oxides with CO, CO2, CO3 forms </vt:lpstr>
      <vt:lpstr>Structures of Pt7-Oxides with CO, CO2, CO3 forms </vt:lpstr>
      <vt:lpstr>Structures of Pt7-Oxides with CO, CO2, CO3 forms </vt:lpstr>
      <vt:lpstr>PowerPoint Presentation</vt:lpstr>
      <vt:lpstr>Fig 1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578</cp:revision>
  <cp:lastPrinted>2020-01-17T12:28:59Z</cp:lastPrinted>
  <dcterms:created xsi:type="dcterms:W3CDTF">2019-09-30T18:11:10Z</dcterms:created>
  <dcterms:modified xsi:type="dcterms:W3CDTF">2020-01-20T15:25:06Z</dcterms:modified>
</cp:coreProperties>
</file>